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7" r:id="rId5"/>
    <p:sldId id="278" r:id="rId6"/>
    <p:sldId id="272" r:id="rId7"/>
    <p:sldId id="279" r:id="rId8"/>
    <p:sldId id="273" r:id="rId9"/>
    <p:sldId id="274" r:id="rId10"/>
    <p:sldId id="275" r:id="rId11"/>
    <p:sldId id="276" r:id="rId12"/>
    <p:sldId id="269" r:id="rId13"/>
    <p:sldId id="25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4F141"/>
    <a:srgbClr val="FCF26A"/>
    <a:srgbClr val="000099"/>
    <a:srgbClr val="E0E450"/>
    <a:srgbClr val="F4F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55bca6c5-0a98-4e29-a1ec-d2ba104bc8bb/assets/video/nc3_t1_longitudinalni_val.mp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u.glogster.com/glog/sto-je-val/2x9uq8fcto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e-sfera.hr/dodatni-digitalni-sadrzaji/55bca6c5-0a98-4e29-a1ec-d2ba104bc8bb/assets/video/nc3_t1_kruzni_valovi_na_vodi_1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hyperlink" Target="https://www.e-sfera.hr/dodatni-digitalni-sadrzaji/55bca6c5-0a98-4e29-a1ec-d2ba104bc8bb/assets/video/nc3_t1_ravni_valovi_na_vodi_2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hyperlink" Target="https://www.e-sfera.hr/dodatni-digitalni-sadrzaji/55bca6c5-0a98-4e29-a1ec-d2ba104bc8bb/assets/video/nc3_t1_transverzalni_val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98251" y="2785017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Što je val? </a:t>
            </a:r>
            <a:endParaRPr lang="hr-HR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72196" y="541175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VALOVI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1315926" y="930016"/>
            <a:ext cx="5271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Longitudinalni valovi na opruzi</a:t>
            </a:r>
            <a:endParaRPr lang="en-US" altLang="sr-Latn-R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458" name="Picture 2" descr="D:\Sandra - školska ppt\FIZIKA8_U\8_II_3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09" y="3318452"/>
            <a:ext cx="3571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1315926" y="1514791"/>
            <a:ext cx="737163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70000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Kako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se giba opruga koju sabijamo ili razvlačimo?</a:t>
            </a:r>
          </a:p>
          <a:p>
            <a:pPr>
              <a:lnSpc>
                <a:spcPct val="150000"/>
              </a:lnSpc>
              <a:buSzPct val="70000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Kako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pritom titraju dijelovi opruge?</a:t>
            </a:r>
          </a:p>
          <a:p>
            <a:endParaRPr lang="en-US" altLang="sr-Latn-RS" dirty="0"/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pic>
        <p:nvPicPr>
          <p:cNvPr id="7" name="Picture 2" descr="C:\Users\Hp\Downloads\clapperboard-311792_1280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084" y="902999"/>
            <a:ext cx="1071676" cy="1015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28083" y="2036684"/>
            <a:ext cx="1212399" cy="737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00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254148" y="1762259"/>
            <a:ext cx="956847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Longitudinalni ili uzdužni val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Val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se širi usporedno  sa </a:t>
            </a:r>
            <a:r>
              <a:rPr lang="hr-HR" altLang="sr-Latn-RS" sz="2800" dirty="0" err="1">
                <a:latin typeface="+mn-lt"/>
                <a:cs typeface="Arial" panose="020B0604020202020204" pitchFamily="34" charset="0"/>
              </a:rPr>
              <a:t>smjero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m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 titranja čestica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opruge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u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obliku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zgušnjenja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razrjeđenja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2800" dirty="0" err="1">
                <a:latin typeface="+mn-lt"/>
                <a:cs typeface="Arial" panose="020B0604020202020204" pitchFamily="34" charset="0"/>
              </a:rPr>
              <a:t>š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ire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se u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čvrstim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tijelima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, u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tekućinama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u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plinovima</a:t>
            </a:r>
            <a:r>
              <a:rPr lang="en-US" alt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alt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1254148" y="971867"/>
            <a:ext cx="34817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2060"/>
                </a:solidFill>
                <a:cs typeface="Arial" pitchFamily="34" charset="0"/>
              </a:rPr>
              <a:t>Longitudinalni val</a:t>
            </a:r>
            <a:endParaRPr lang="en-US" sz="36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4782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211768" y="818824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9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211768" y="1758885"/>
            <a:ext cx="9860506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izvor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vala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valovi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prenose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hr-HR" altLang="sr-Latn-RS" sz="2200" dirty="0" smtClean="0">
                <a:latin typeface="+mn-lt"/>
                <a:cs typeface="Arial" panose="020B0604020202020204" pitchFamily="34" charset="0"/>
              </a:rPr>
              <a:t>Što s</a:t>
            </a:r>
            <a:r>
              <a:rPr lang="en-US" altLang="sr-Latn-RS" sz="2200" dirty="0" err="1" smtClean="0">
                <a:latin typeface="+mn-lt"/>
                <a:cs typeface="Arial" panose="020B0604020202020204" pitchFamily="34" charset="0"/>
              </a:rPr>
              <a:t>transverzalni</a:t>
            </a:r>
            <a:r>
              <a:rPr lang="en-US" altLang="sr-Latn-RS" sz="22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valovi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Koje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valove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nazivamo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longitudinalnim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su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valne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fronte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pokazuju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valne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zrake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Koliki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kut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između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valne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fronte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valne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zrake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kod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kružnih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 smtClean="0">
                <a:latin typeface="+mn-lt"/>
                <a:cs typeface="Arial" panose="020B0604020202020204" pitchFamily="34" charset="0"/>
              </a:rPr>
              <a:t>i</a:t>
            </a:r>
            <a:r>
              <a:rPr lang="hr-HR" altLang="sr-Latn-RS" sz="22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 smtClean="0">
                <a:latin typeface="+mn-lt"/>
                <a:cs typeface="Arial" panose="020B0604020202020204" pitchFamily="34" charset="0"/>
              </a:rPr>
              <a:t>ravnih</a:t>
            </a:r>
            <a:r>
              <a:rPr lang="en-US" altLang="sr-Latn-RS" sz="22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200" dirty="0" err="1">
                <a:latin typeface="+mn-lt"/>
                <a:cs typeface="Arial" panose="020B0604020202020204" pitchFamily="34" charset="0"/>
              </a:rPr>
              <a:t>valova</a:t>
            </a:r>
            <a:r>
              <a:rPr lang="en-US" altLang="sr-Latn-RS" sz="2200" dirty="0">
                <a:latin typeface="+mn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Zvijezda s 5 krakova 10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9389" y="2077107"/>
            <a:ext cx="5436122" cy="4032404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1082351" y="751544"/>
            <a:ext cx="10207625" cy="1325563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Klikom na interaktivnu umnu mapu ponovite ključne pojmove i provjerite znanje </a:t>
            </a:r>
            <a:endParaRPr lang="hr-HR" sz="3600" dirty="0">
              <a:latin typeface="+mn-lt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3443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1273935" y="1425700"/>
            <a:ext cx="1043295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Bacite kamen u mirnu vodu, 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mjesta na kojem je pao kamen 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širi se 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val.</a:t>
            </a:r>
          </a:p>
          <a:p>
            <a:pPr>
              <a:lnSpc>
                <a:spcPct val="150000"/>
              </a:lnSpc>
              <a:buSzPct val="80000"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Kakvog je oblika taj val? </a:t>
            </a:r>
          </a:p>
          <a:p>
            <a:pPr>
              <a:lnSpc>
                <a:spcPct val="150000"/>
              </a:lnSpc>
              <a:buSzPct val="80000"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Što znamo o valovima na površini vode? 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273935" y="868610"/>
            <a:ext cx="298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</a:t>
            </a:r>
            <a:r>
              <a:rPr lang="hr-HR" sz="3200" dirty="0" smtClean="0">
                <a:solidFill>
                  <a:srgbClr val="002060"/>
                </a:solidFill>
              </a:rPr>
              <a:t>! </a:t>
            </a:r>
            <a:endParaRPr lang="hr-HR" sz="3200" dirty="0">
              <a:solidFill>
                <a:srgbClr val="00206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9715" y="3383789"/>
            <a:ext cx="4508666" cy="2682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20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265756" y="837832"/>
            <a:ext cx="27703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Valovi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na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vodi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265756" y="2455743"/>
            <a:ext cx="70056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Valni</a:t>
            </a:r>
            <a:r>
              <a:rPr lang="en-US" alt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dolovi</a:t>
            </a:r>
            <a:r>
              <a:rPr lang="en-US" alt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 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- 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udubine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sr-Latn-R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Valni</a:t>
            </a:r>
            <a:r>
              <a:rPr lang="en-US" alt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bregovi</a:t>
            </a:r>
            <a:r>
              <a:rPr lang="en-US" alt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- 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izbočine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265756" y="1618198"/>
            <a:ext cx="8752076" cy="6718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 err="1">
                <a:cs typeface="Arial" pitchFamily="34" charset="0"/>
              </a:rPr>
              <a:t>Gibanje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pri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kojem</a:t>
            </a:r>
            <a:r>
              <a:rPr lang="en-US" sz="2800" dirty="0">
                <a:cs typeface="Arial" pitchFamily="34" charset="0"/>
              </a:rPr>
              <a:t> se </a:t>
            </a:r>
            <a:r>
              <a:rPr lang="en-US" sz="2800" dirty="0" err="1">
                <a:cs typeface="Arial" pitchFamily="34" charset="0"/>
              </a:rPr>
              <a:t>šire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bregovi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dolovi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zovemo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valovima</a:t>
            </a:r>
            <a:r>
              <a:rPr lang="en-US" sz="2800" dirty="0">
                <a:cs typeface="Arial" pitchFamily="34" charset="0"/>
              </a:rPr>
              <a:t>.</a:t>
            </a:r>
            <a:endParaRPr lang="hr-HR" sz="2800" dirty="0">
              <a:cs typeface="Arial" pitchFamily="34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364527" y="3939618"/>
            <a:ext cx="5832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Izvor</a:t>
            </a:r>
            <a:r>
              <a:rPr lang="en-US" alt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vala</a:t>
            </a:r>
            <a:r>
              <a:rPr lang="en-US" alt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mjesto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kojeg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valovi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  <a:cs typeface="Arial" panose="020B0604020202020204" pitchFamily="34" charset="0"/>
              </a:rPr>
              <a:t>šire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7" descr="hgkj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132" y="3358017"/>
            <a:ext cx="28194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29004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5" grpId="0" animBg="1"/>
      <p:bldP spid="15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204078" y="837832"/>
            <a:ext cx="25394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Kružni valovi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091033" y="1622803"/>
            <a:ext cx="79147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70000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Valne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fronte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kružnih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valova su koncentrične kružnice.</a:t>
            </a:r>
          </a:p>
          <a:p>
            <a:pPr>
              <a:lnSpc>
                <a:spcPct val="150000"/>
              </a:lnSpc>
              <a:buSzPct val="70000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Valna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zraka – p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rikazuje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smjer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širenja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vala.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1508" name="Picture 7" descr="fgtr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08" y="3294766"/>
            <a:ext cx="3982171" cy="231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693238" y="5860005"/>
            <a:ext cx="1223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hr-HR" altLang="sr-Latn-RS" i="1" dirty="0"/>
              <a:t>Kružni val</a:t>
            </a:r>
          </a:p>
        </p:txBody>
      </p:sp>
      <p:pic>
        <p:nvPicPr>
          <p:cNvPr id="21512" name="Picture 8" descr="kružni val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88" y="3148394"/>
            <a:ext cx="3166471" cy="2611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pic>
        <p:nvPicPr>
          <p:cNvPr id="8" name="Picture 2" descr="C:\Users\Hp\Downloads\clapperboard-311792_128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653" y="937164"/>
            <a:ext cx="1098376" cy="1093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95642" y="2071894"/>
            <a:ext cx="1212399" cy="737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25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12539" y="837832"/>
            <a:ext cx="25777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Ravni  valov</a:t>
            </a:r>
            <a:r>
              <a:rPr lang="hr-HR" sz="3600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i</a:t>
            </a:r>
            <a:endParaRPr lang="en-US" sz="36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082350" y="1457603"/>
            <a:ext cx="10907881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70000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Valne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fronte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su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ravne 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međusobno usporedne.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70000"/>
            </a:pP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Valovi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se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šire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okomito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na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valne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fronte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prikazujemo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valnim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zrakama</a:t>
            </a:r>
            <a:r>
              <a:rPr lang="en-US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2" name="Picture 7" descr="jhf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094"/>
          <a:stretch>
            <a:fillRect/>
          </a:stretch>
        </p:blipFill>
        <p:spPr bwMode="auto">
          <a:xfrm>
            <a:off x="1567052" y="3229219"/>
            <a:ext cx="3491247" cy="229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175342" y="5891487"/>
            <a:ext cx="10294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i="1" dirty="0"/>
              <a:t>Ravni val</a:t>
            </a:r>
          </a:p>
        </p:txBody>
      </p:sp>
      <p:pic>
        <p:nvPicPr>
          <p:cNvPr id="22536" name="Picture 8" descr="ravni val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73" y="3246538"/>
            <a:ext cx="2795588" cy="246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pic>
        <p:nvPicPr>
          <p:cNvPr id="8" name="Picture 2" descr="C:\Users\Hp\Downloads\clapperboard-311792_128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324" y="4602198"/>
            <a:ext cx="930951" cy="926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79601" y="5707163"/>
            <a:ext cx="1212399" cy="737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03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249777" y="858010"/>
            <a:ext cx="45640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Valovi prenose energiju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249777" y="1550040"/>
            <a:ext cx="9864690" cy="6718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Valovi prenose energiju putujući </a:t>
            </a:r>
            <a:r>
              <a:rPr lang="hr-HR" sz="2800" dirty="0" smtClean="0">
                <a:cs typeface="Arial" pitchFamily="34" charset="0"/>
              </a:rPr>
              <a:t>nekim elastičnim </a:t>
            </a:r>
            <a:r>
              <a:rPr lang="hr-HR" sz="2800" dirty="0">
                <a:cs typeface="Arial" pitchFamily="34" charset="0"/>
              </a:rPr>
              <a:t>sredstvom.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1780" y="2714921"/>
            <a:ext cx="4230185" cy="32248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20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750773"/>
            <a:ext cx="10271449" cy="986890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Valovi – širenje titranja sredstvom </a:t>
            </a:r>
            <a:endParaRPr lang="hr-HR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9192" y="1618198"/>
            <a:ext cx="10271449" cy="160250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Sredstvo – tijelo kojim se širi val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/>
              <a:t>Sredstva kojim se širi val – voda, uže, zrak, tlo, …</a:t>
            </a: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9192" y="3573271"/>
            <a:ext cx="4408811" cy="221516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7064" y="3573271"/>
            <a:ext cx="3691943" cy="22151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26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1339403" y="902999"/>
            <a:ext cx="48960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Transverzalni valovi na užetu</a:t>
            </a:r>
            <a:endParaRPr lang="en-US" altLang="sr-Latn-R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7410" name="Picture 2" descr="D:\Sandra - školska ppt\FIZIKA8_U\8_II_29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332"/>
          <a:stretch>
            <a:fillRect/>
          </a:stretch>
        </p:blipFill>
        <p:spPr bwMode="auto">
          <a:xfrm>
            <a:off x="5514235" y="3471019"/>
            <a:ext cx="5821057" cy="206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1223012" y="1725673"/>
            <a:ext cx="793386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70000"/>
            </a:pPr>
            <a:r>
              <a:rPr lang="hr-HR" altLang="sr-Latn-RS" sz="2400" dirty="0"/>
              <a:t>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Kako se giba uže koje pomičemo gore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- dolje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SzPct val="70000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Kako pritom titraju dijelovi užeta?</a:t>
            </a:r>
          </a:p>
          <a:p>
            <a:endParaRPr lang="en-US" altLang="sr-Latn-RS" dirty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66" y="3625565"/>
            <a:ext cx="2865550" cy="206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pic>
        <p:nvPicPr>
          <p:cNvPr id="9" name="Picture 2" descr="C:\Users\Hp\Downloads\clapperboard-311792_128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808" y="902999"/>
            <a:ext cx="930951" cy="926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28083" y="2036684"/>
            <a:ext cx="1212399" cy="737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16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338330" y="1750453"/>
            <a:ext cx="102526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Transverzalni ili poprečni val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širi se okomito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na smjer titranja čestica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u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oblik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u</a:t>
            </a:r>
          </a:p>
          <a:p>
            <a:pPr>
              <a:lnSpc>
                <a:spcPct val="150000"/>
              </a:lnSpc>
              <a:buSzPct val="70000"/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 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brijega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dola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širi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se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samo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u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čvrstim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tijelima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338331" y="971867"/>
            <a:ext cx="32449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Transverzalni val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12361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695</TotalTime>
  <Words>329</Words>
  <Application>Microsoft Office PowerPoint</Application>
  <PresentationFormat>Custom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Valovi – širenje titranja sredstvom </vt:lpstr>
      <vt:lpstr>Slide 8</vt:lpstr>
      <vt:lpstr>Slide 9</vt:lpstr>
      <vt:lpstr>Slide 10</vt:lpstr>
      <vt:lpstr>Slide 11</vt:lpstr>
      <vt:lpstr>Slide 12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26</cp:revision>
  <dcterms:created xsi:type="dcterms:W3CDTF">2020-09-12T17:39:48Z</dcterms:created>
  <dcterms:modified xsi:type="dcterms:W3CDTF">2021-02-08T10:06:05Z</dcterms:modified>
</cp:coreProperties>
</file>